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09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C:\Users\dr salem\Desktop\Untitledp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382000" cy="59435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381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C:\Users\dr salem\Desktop\Untitledp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305800" cy="579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78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C:\Users\dr salem\Desktop\Untitledp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8229600" cy="586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6987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Users\dr salem\Desktop\Untitledp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620000" cy="617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8489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286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شكل موجة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المقدمة</dc:title>
  <dc:creator>dr salem</dc:creator>
  <cp:lastModifiedBy>hemolysis</cp:lastModifiedBy>
  <cp:revision>82</cp:revision>
  <dcterms:created xsi:type="dcterms:W3CDTF">2018-11-14T06:40:58Z</dcterms:created>
  <dcterms:modified xsi:type="dcterms:W3CDTF">2018-11-15T19:18:52Z</dcterms:modified>
</cp:coreProperties>
</file>